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302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69" r:id="rId25"/>
    <p:sldId id="270" r:id="rId26"/>
    <p:sldId id="271" r:id="rId27"/>
    <p:sldId id="272" r:id="rId28"/>
    <p:sldId id="273" r:id="rId29"/>
    <p:sldId id="274" r:id="rId30"/>
    <p:sldId id="276" r:id="rId31"/>
    <p:sldId id="277" r:id="rId32"/>
    <p:sldId id="298" r:id="rId33"/>
    <p:sldId id="299" r:id="rId34"/>
    <p:sldId id="300" r:id="rId35"/>
    <p:sldId id="301" r:id="rId36"/>
    <p:sldId id="278" r:id="rId37"/>
    <p:sldId id="279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303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presProps" Target="presProps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printerSettings" Target="printerSettings/printerSettings1.bin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35" Type="http://schemas.openxmlformats.org/officeDocument/2006/relationships/slide" Target="slides/slide34.xml"/><Relationship Id="rId51" Type="http://schemas.openxmlformats.org/officeDocument/2006/relationships/viewProps" Target="viewProp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theme" Target="theme/theme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tableStyles" Target="tableStyle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A1D37-3896-2E43-AC0B-BA003AEE0B37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32A45-C506-594A-9F27-BD10A0117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¡E, I, A, O, U</a:t>
            </a:r>
            <a:br>
              <a:rPr lang="en-US" dirty="0" smtClean="0"/>
            </a:br>
            <a:r>
              <a:rPr lang="en-US" dirty="0" smtClean="0"/>
              <a:t>El Burro </a:t>
            </a: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Content Placeholder 4" descr="ugly-donkey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</a:t>
            </a:r>
            <a:endParaRPr lang="en-US" dirty="0"/>
          </a:p>
        </p:txBody>
      </p:sp>
      <p:pic>
        <p:nvPicPr>
          <p:cNvPr id="5" name="Picture Placeholder 4" descr="Tiger_Woods_30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0000" r="-3000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Tigre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</a:t>
            </a:r>
            <a:endParaRPr lang="en-US" dirty="0"/>
          </a:p>
        </p:txBody>
      </p:sp>
      <p:pic>
        <p:nvPicPr>
          <p:cNvPr id="5" name="Picture Placeholder 4" descr="images-3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64" b="-6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tarde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</a:t>
            </a:r>
            <a:endParaRPr lang="en-US" dirty="0"/>
          </a:p>
        </p:txBody>
      </p:sp>
      <p:pic>
        <p:nvPicPr>
          <p:cNvPr id="5" name="Picture Placeholder 4" descr="images-4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2437" r="-243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Torta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Placeholder 4" descr="images-5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64" b="-6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Tucán</a:t>
            </a:r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17910"/>
          </a:xfrm>
        </p:spPr>
        <p:txBody>
          <a:bodyPr/>
          <a:lstStyle/>
          <a:p>
            <a:r>
              <a:rPr lang="en-US" dirty="0" err="1" smtClean="0"/>
              <a:t>Expresiones</a:t>
            </a:r>
            <a:r>
              <a:rPr lang="en-US" dirty="0" smtClean="0"/>
              <a:t> de la </a:t>
            </a:r>
            <a:r>
              <a:rPr lang="en-US" dirty="0" err="1" smtClean="0"/>
              <a:t>classe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Escucha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744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41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594322"/>
          </a:xfrm>
        </p:spPr>
        <p:txBody>
          <a:bodyPr>
            <a:normAutofit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9875" cy="3641699"/>
          </a:xfrm>
        </p:spPr>
        <p:txBody>
          <a:bodyPr>
            <a:normAutofit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>Mira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Me, Mi, Ma, Mo, Mu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9899"/>
            <a:ext cx="8229600" cy="4339726"/>
          </a:xfrm>
        </p:spPr>
        <p:txBody>
          <a:bodyPr>
            <a:normAutofit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>Mira</a:t>
            </a:r>
            <a:br>
              <a:rPr lang="en-US" dirty="0" smtClean="0"/>
            </a:br>
            <a:r>
              <a:rPr lang="en-US" dirty="0" err="1" smtClean="0"/>
              <a:t>Saquen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7146"/>
          </a:xfrm>
        </p:spPr>
        <p:txBody>
          <a:bodyPr>
            <a:normAutofit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>Mira</a:t>
            </a:r>
            <a:br>
              <a:rPr lang="en-US" dirty="0" smtClean="0"/>
            </a:br>
            <a:r>
              <a:rPr lang="en-US" dirty="0" err="1" smtClean="0"/>
              <a:t>Saquen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Levanta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96478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>Mira</a:t>
            </a:r>
            <a:br>
              <a:rPr lang="en-US" dirty="0" smtClean="0"/>
            </a:br>
            <a:r>
              <a:rPr lang="en-US" dirty="0" err="1" smtClean="0"/>
              <a:t>Saquen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Levanta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Siéntate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56458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Escribe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Lee</a:t>
            </a:r>
            <a:br>
              <a:rPr lang="en-US" dirty="0" smtClean="0"/>
            </a:br>
            <a:r>
              <a:rPr lang="en-US" dirty="0" smtClean="0"/>
              <a:t>Mira</a:t>
            </a:r>
            <a:br>
              <a:rPr lang="en-US" dirty="0" smtClean="0"/>
            </a:br>
            <a:r>
              <a:rPr lang="en-US" dirty="0" err="1" smtClean="0"/>
              <a:t>Saquen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Levanta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Siéntate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…? (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decire</a:t>
            </a:r>
            <a:r>
              <a:rPr lang="en-US" dirty="0" smtClean="0"/>
              <a:t>…)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Escucha</a:t>
            </a:r>
            <a:endParaRPr lang="en-US" dirty="0"/>
          </a:p>
        </p:txBody>
      </p:sp>
      <p:pic>
        <p:nvPicPr>
          <p:cNvPr id="9" name="Content Placeholder 8" descr="DownloadedFile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Escribe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Habla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omni-graffle-talk-bubble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7688" r="-37688"/>
          <a:stretch>
            <a:fillRect/>
          </a:stretch>
        </p:blipFill>
        <p:spPr/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Lee</a:t>
            </a:r>
            <a:endParaRPr lang="en-US" dirty="0"/>
          </a:p>
        </p:txBody>
      </p:sp>
      <p:pic>
        <p:nvPicPr>
          <p:cNvPr id="4" name="Content Placeholder 3" descr="rea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6082" r="-66082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Mira</a:t>
            </a:r>
            <a:endParaRPr lang="en-US" dirty="0"/>
          </a:p>
        </p:txBody>
      </p:sp>
      <p:pic>
        <p:nvPicPr>
          <p:cNvPr id="4" name="Content Placeholder 3" descr="super_funny_animals_hilarious_pictures_strange-anima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2653" r="-42653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Saquen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endParaRPr lang="en-US" dirty="0"/>
          </a:p>
        </p:txBody>
      </p:sp>
      <p:pic>
        <p:nvPicPr>
          <p:cNvPr id="4" name="Content Placeholder 3" descr="DownloadedFile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30264" r="-30264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</a:t>
            </a:r>
            <a:endParaRPr lang="en-US" dirty="0"/>
          </a:p>
        </p:txBody>
      </p:sp>
      <p:pic>
        <p:nvPicPr>
          <p:cNvPr id="7" name="Picture Placeholder 6" descr="clock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Mediodía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Levanta</a:t>
            </a:r>
            <a:endParaRPr lang="en-US" dirty="0"/>
          </a:p>
        </p:txBody>
      </p:sp>
      <p:pic>
        <p:nvPicPr>
          <p:cNvPr id="4" name="Content Placeholder 3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5133" r="-15133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Siéntate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78436" r="-78436"/>
          <a:stretch>
            <a:fillRect/>
          </a:stretch>
        </p:blipFill>
        <p:spPr/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Escucha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Lee?</a:t>
            </a:r>
            <a:endParaRPr lang="en-US" dirty="0"/>
          </a:p>
        </p:txBody>
      </p:sp>
      <p:pic>
        <p:nvPicPr>
          <p:cNvPr id="4" name="Content Placeholder 3" descr="rea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6082" r="-66082"/>
          <a:stretch>
            <a:fillRect/>
          </a:stretch>
        </p:blipFill>
        <p:spPr/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Habla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Mira?</a:t>
            </a:r>
            <a:endParaRPr lang="en-US" dirty="0"/>
          </a:p>
        </p:txBody>
      </p:sp>
      <p:pic>
        <p:nvPicPr>
          <p:cNvPr id="4" name="Content Placeholder 3" descr="super_funny_animals_hilarious_pictures_strange-anima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2653" r="-42653"/>
          <a:stretch>
            <a:fillRect/>
          </a:stretch>
        </p:blipFill>
        <p:spPr/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Escribe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Escucha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8" descr="DownloadedFile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/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¿Siéntate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Levanta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78436" r="-78436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…?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Hmmmmm</a:t>
            </a:r>
            <a:r>
              <a:rPr lang="en-US" dirty="0" smtClean="0"/>
              <a:t>…..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105915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Los </a:t>
            </a:r>
            <a:r>
              <a:rPr lang="en-US" u="sng" dirty="0" err="1" smtClean="0"/>
              <a:t>Pronombres</a:t>
            </a:r>
            <a:r>
              <a:rPr lang="en-US" u="sng" dirty="0" smtClean="0"/>
              <a:t> </a:t>
            </a:r>
            <a:r>
              <a:rPr lang="en-US" u="sng" dirty="0" err="1" smtClean="0"/>
              <a:t>formales</a:t>
            </a:r>
            <a:r>
              <a:rPr lang="en-US" u="sng" dirty="0" smtClean="0"/>
              <a:t> </a:t>
            </a:r>
            <a:r>
              <a:rPr lang="en-US" u="sng" dirty="0" err="1" smtClean="0"/>
              <a:t>y</a:t>
            </a:r>
            <a:r>
              <a:rPr lang="en-US" u="sng" dirty="0" smtClean="0"/>
              <a:t> </a:t>
            </a:r>
            <a:r>
              <a:rPr lang="en-US" u="sng" dirty="0" err="1" smtClean="0"/>
              <a:t>informales</a:t>
            </a:r>
            <a:r>
              <a:rPr lang="en-US" dirty="0" smtClean="0"/>
              <a:t>				</a:t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(Informal)		 </a:t>
            </a:r>
            <a:r>
              <a:rPr lang="en-US" dirty="0" err="1" smtClean="0"/>
              <a:t>Vosotros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err="1" smtClean="0"/>
              <a:t>Usted</a:t>
            </a:r>
            <a:r>
              <a:rPr lang="en-US" dirty="0" smtClean="0"/>
              <a:t> (Formal)		</a:t>
            </a:r>
            <a:r>
              <a:rPr lang="en-US" dirty="0" err="1" smtClean="0"/>
              <a:t>Ustedes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"/>
            <a:ext cx="8229600" cy="185890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FORMAL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usted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detroitprom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5401" r="-75401"/>
          <a:stretch>
            <a:fillRect/>
          </a:stretch>
        </p:blipFill>
        <p:spPr>
          <a:xfrm>
            <a:off x="927600" y="1858903"/>
            <a:ext cx="7759199" cy="4267260"/>
          </a:xfrm>
        </p:spPr>
      </p:pic>
      <p:sp>
        <p:nvSpPr>
          <p:cNvPr id="5" name="TextBox 4"/>
          <p:cNvSpPr txBox="1"/>
          <p:nvPr/>
        </p:nvSpPr>
        <p:spPr>
          <a:xfrm>
            <a:off x="457199" y="2163979"/>
            <a:ext cx="25833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Remember: when you </a:t>
            </a:r>
          </a:p>
          <a:p>
            <a:r>
              <a:rPr lang="en-US" dirty="0" smtClean="0"/>
              <a:t>ask someone in a formal</a:t>
            </a:r>
          </a:p>
          <a:p>
            <a:r>
              <a:rPr lang="en-US" dirty="0" smtClean="0"/>
              <a:t>situation how they are,</a:t>
            </a:r>
          </a:p>
          <a:p>
            <a:r>
              <a:rPr lang="en-US" dirty="0" smtClean="0"/>
              <a:t>there is NO “</a:t>
            </a:r>
            <a:r>
              <a:rPr lang="en-US" dirty="0" err="1" smtClean="0"/>
              <a:t>s</a:t>
            </a:r>
            <a:r>
              <a:rPr lang="en-US" dirty="0" smtClean="0"/>
              <a:t>” at the end</a:t>
            </a:r>
          </a:p>
          <a:p>
            <a:r>
              <a:rPr lang="en-US" dirty="0" smtClean="0"/>
              <a:t>of “</a:t>
            </a:r>
            <a:r>
              <a:rPr lang="en-US" dirty="0" err="1" smtClean="0"/>
              <a:t>está</a:t>
            </a:r>
            <a:r>
              <a:rPr lang="en-US" dirty="0" smtClean="0"/>
              <a:t>” 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35243" y="274637"/>
            <a:ext cx="8779485" cy="2649474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INFORMAL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estás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tal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pasa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90s-grunge-guy-6850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4837" r="-124837"/>
          <a:stretch>
            <a:fillRect/>
          </a:stretch>
        </p:blipFill>
        <p:spPr>
          <a:xfrm>
            <a:off x="2834105" y="952623"/>
            <a:ext cx="8675053" cy="4904241"/>
          </a:xfrm>
        </p:spPr>
      </p:pic>
      <p:sp>
        <p:nvSpPr>
          <p:cNvPr id="5" name="TextBox 4"/>
          <p:cNvSpPr txBox="1"/>
          <p:nvPr/>
        </p:nvSpPr>
        <p:spPr>
          <a:xfrm>
            <a:off x="788737" y="4104105"/>
            <a:ext cx="4563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Remember, when you ask someone in an </a:t>
            </a:r>
          </a:p>
          <a:p>
            <a:r>
              <a:rPr lang="en-US" dirty="0" smtClean="0"/>
              <a:t>informal situation how they are, there is an “</a:t>
            </a:r>
            <a:r>
              <a:rPr lang="en-US" dirty="0" err="1" smtClean="0"/>
              <a:t>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at the end of “</a:t>
            </a:r>
            <a:r>
              <a:rPr lang="en-US" dirty="0" err="1" smtClean="0"/>
              <a:t>éstas</a:t>
            </a:r>
            <a:r>
              <a:rPr lang="en-US" dirty="0" smtClean="0"/>
              <a:t>”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</a:t>
            </a:r>
            <a:endParaRPr lang="en-US" dirty="0"/>
          </a:p>
        </p:txBody>
      </p:sp>
      <p:pic>
        <p:nvPicPr>
          <p:cNvPr id="5" name="Picture Placeholder 4" descr="images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367" b="-136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¿Formal </a:t>
            </a:r>
            <a:r>
              <a:rPr lang="en-US" dirty="0" err="1" smtClean="0"/>
              <a:t>o</a:t>
            </a:r>
            <a:r>
              <a:rPr lang="en-US" dirty="0" smtClean="0"/>
              <a:t> informal?</a:t>
            </a:r>
            <a:endParaRPr lang="en-US" dirty="0"/>
          </a:p>
        </p:txBody>
      </p:sp>
      <p:pic>
        <p:nvPicPr>
          <p:cNvPr id="4" name="Content Placeholder 3" descr="images-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3533" r="-33533"/>
          <a:stretch>
            <a:fillRect/>
          </a:stretch>
        </p:blipFill>
        <p:spPr/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¿Formal </a:t>
            </a:r>
            <a:r>
              <a:rPr lang="en-US" dirty="0" err="1" smtClean="0"/>
              <a:t>o</a:t>
            </a:r>
            <a:r>
              <a:rPr lang="en-US" dirty="0" smtClean="0"/>
              <a:t> informal?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7088" r="-67088"/>
          <a:stretch>
            <a:fillRect/>
          </a:stretch>
        </p:blipFill>
        <p:spPr/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¿Formal </a:t>
            </a:r>
            <a:r>
              <a:rPr lang="en-US" dirty="0" err="1" smtClean="0"/>
              <a:t>o</a:t>
            </a:r>
            <a:r>
              <a:rPr lang="en-US" dirty="0" smtClean="0"/>
              <a:t> informal?</a:t>
            </a:r>
            <a:endParaRPr lang="en-US" dirty="0"/>
          </a:p>
        </p:txBody>
      </p:sp>
      <p:pic>
        <p:nvPicPr>
          <p:cNvPr id="4" name="Content Placeholder 3" descr="rabbi-weiss-00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7280" r="-57280"/>
          <a:stretch>
            <a:fillRect/>
          </a:stretch>
        </p:blipFill>
        <p:spPr/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¿Formal </a:t>
            </a:r>
            <a:r>
              <a:rPr lang="en-US" dirty="0" err="1" smtClean="0"/>
              <a:t>o</a:t>
            </a:r>
            <a:r>
              <a:rPr lang="en-US" dirty="0" smtClean="0"/>
              <a:t> informal?</a:t>
            </a:r>
            <a:endParaRPr lang="en-US" dirty="0"/>
          </a:p>
        </p:txBody>
      </p:sp>
      <p:pic>
        <p:nvPicPr>
          <p:cNvPr id="4" name="Content Placeholder 3" descr="images-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/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Responda</a:t>
            </a:r>
            <a:r>
              <a:rPr lang="en-US" dirty="0" smtClean="0"/>
              <a:t> con:</a:t>
            </a:r>
            <a:br>
              <a:rPr lang="en-US" dirty="0" smtClean="0"/>
            </a:br>
            <a:r>
              <a:rPr lang="en-US" dirty="0" err="1" smtClean="0"/>
              <a:t>Estoy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/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borat_thumbs_up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8889" r="-68889"/>
          <a:stretch>
            <a:fillRect/>
          </a:stretch>
        </p:blipFill>
        <p:spPr/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Estoy</a:t>
            </a:r>
            <a:r>
              <a:rPr lang="en-US" dirty="0" smtClean="0"/>
              <a:t> mal/</a:t>
            </a:r>
            <a:r>
              <a:rPr lang="en-US" dirty="0" err="1" smtClean="0"/>
              <a:t>muy</a:t>
            </a:r>
            <a:r>
              <a:rPr lang="en-US" dirty="0" smtClean="0"/>
              <a:t> mal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Estoy</a:t>
            </a:r>
            <a:r>
              <a:rPr lang="en-US" dirty="0" smtClean="0"/>
              <a:t> regular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Thumbs_Up_and_Thumbs_Down_by_cmdshiftdesig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4551" r="-24551"/>
          <a:stretch>
            <a:fillRect/>
          </a:stretch>
        </p:blipFill>
        <p:spPr/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12277"/>
            <a:ext cx="7772400" cy="382652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Zapf Dingbats"/>
                <a:ea typeface="Zapf Dingbats"/>
                <a:cs typeface="Zapf Dingbats"/>
              </a:rPr>
              <a:t>★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favor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Please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Zapf Dingbats"/>
                <a:ea typeface="Zapf Dingbats"/>
                <a:cs typeface="Zapf Dingbats"/>
              </a:rPr>
              <a:t>★</a:t>
            </a:r>
            <a:r>
              <a:rPr lang="en-US" dirty="0" err="1" smtClean="0"/>
              <a:t>Gracias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Thank</a:t>
            </a:r>
            <a:r>
              <a:rPr lang="en-US" dirty="0" smtClean="0"/>
              <a:t> you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Zapf Dingbats"/>
                <a:ea typeface="Zapf Dingbats"/>
                <a:cs typeface="Zapf Dingbats"/>
              </a:rPr>
              <a:t>★</a:t>
            </a:r>
            <a:r>
              <a:rPr lang="en-US" dirty="0" smtClean="0"/>
              <a:t>De </a:t>
            </a:r>
            <a:r>
              <a:rPr lang="en-US" dirty="0" err="1" smtClean="0"/>
              <a:t>nada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Your’re</a:t>
            </a:r>
            <a:r>
              <a:rPr lang="en-US" dirty="0" smtClean="0"/>
              <a:t> welcome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Zapf Dingbats"/>
                <a:ea typeface="Zapf Dingbats"/>
                <a:cs typeface="Zapf Dingbats"/>
              </a:rPr>
              <a:t>★</a:t>
            </a:r>
            <a:r>
              <a:rPr lang="en-US" dirty="0" err="1" smtClean="0"/>
              <a:t>Perdón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Excuse</a:t>
            </a:r>
            <a:r>
              <a:rPr lang="en-US" dirty="0" smtClean="0"/>
              <a:t> </a:t>
            </a:r>
            <a:r>
              <a:rPr lang="en-US" dirty="0" err="1" smtClean="0"/>
              <a:t>me(to</a:t>
            </a:r>
            <a:r>
              <a:rPr lang="en-US" dirty="0" smtClean="0"/>
              <a:t> </a:t>
            </a:r>
            <a:r>
              <a:rPr lang="en-US" dirty="0" err="1" smtClean="0"/>
              <a:t>inturupt</a:t>
            </a:r>
            <a:r>
              <a:rPr lang="en-US" dirty="0" smtClean="0"/>
              <a:t>, or when you make a mistake)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Zapf Dingbats"/>
                <a:ea typeface="Zapf Dingbats"/>
                <a:cs typeface="Zapf Dingbats"/>
              </a:rPr>
              <a:t>★</a:t>
            </a:r>
            <a:r>
              <a:rPr lang="en-US" dirty="0" smtClean="0"/>
              <a:t>Con </a:t>
            </a:r>
            <a:r>
              <a:rPr lang="en-US" dirty="0" err="1" smtClean="0"/>
              <a:t>permiso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Excuse</a:t>
            </a:r>
            <a:r>
              <a:rPr lang="en-US" dirty="0" smtClean="0"/>
              <a:t> </a:t>
            </a:r>
            <a:r>
              <a:rPr lang="en-US" dirty="0" err="1" smtClean="0"/>
              <a:t>me(to</a:t>
            </a:r>
            <a:r>
              <a:rPr lang="en-US" dirty="0" smtClean="0"/>
              <a:t> let someone pass by or to leave)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</a:t>
            </a:r>
            <a:endParaRPr lang="en-US" dirty="0"/>
          </a:p>
        </p:txBody>
      </p:sp>
      <p:pic>
        <p:nvPicPr>
          <p:cNvPr id="5" name="Picture Placeholder 4" descr="images-1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6667" r="-1666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Madre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</a:t>
            </a:r>
            <a:endParaRPr lang="en-US" dirty="0"/>
          </a:p>
        </p:txBody>
      </p:sp>
      <p:pic>
        <p:nvPicPr>
          <p:cNvPr id="5" name="Picture Placeholder 4" descr="images-2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5556" r="-555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Mochilla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</a:t>
            </a:r>
            <a:endParaRPr lang="en-US" dirty="0"/>
          </a:p>
        </p:txBody>
      </p:sp>
      <p:pic>
        <p:nvPicPr>
          <p:cNvPr id="5" name="Picture Placeholder 4" descr="lots-of-money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Mucho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Te, Ti, Ta, To, </a:t>
            </a:r>
            <a:r>
              <a:rPr lang="en-US" dirty="0" err="1" smtClean="0"/>
              <a:t>Tu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</a:t>
            </a:r>
            <a:endParaRPr lang="en-US" dirty="0"/>
          </a:p>
        </p:txBody>
      </p:sp>
      <p:pic>
        <p:nvPicPr>
          <p:cNvPr id="7" name="Picture Placeholder 6" descr="Candlestick-pay-telephon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27320" r="-27320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Teléfono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410</Words>
  <Application>Microsoft Macintosh PowerPoint</Application>
  <PresentationFormat>On-screen Show (4:3)</PresentationFormat>
  <Paragraphs>66</Paragraphs>
  <Slides>47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¡E, I, A, O, U El Burro sabe más que tú!</vt:lpstr>
      <vt:lpstr>Me, Mi, Ma, Mo, Mu</vt:lpstr>
      <vt:lpstr>Me</vt:lpstr>
      <vt:lpstr>Mi</vt:lpstr>
      <vt:lpstr>Ma</vt:lpstr>
      <vt:lpstr>Mo</vt:lpstr>
      <vt:lpstr>Mu</vt:lpstr>
      <vt:lpstr>Te, Ti, Ta, To, Tu</vt:lpstr>
      <vt:lpstr>Te</vt:lpstr>
      <vt:lpstr>Ti</vt:lpstr>
      <vt:lpstr>Ta</vt:lpstr>
      <vt:lpstr>To</vt:lpstr>
      <vt:lpstr>Tu </vt:lpstr>
      <vt:lpstr>Expresiones de la classe</vt:lpstr>
      <vt:lpstr>Escucha</vt:lpstr>
      <vt:lpstr>Escucha Escribe</vt:lpstr>
      <vt:lpstr>Escucha Escribe Habla</vt:lpstr>
      <vt:lpstr>Escucha Escribe Habla Lee  </vt:lpstr>
      <vt:lpstr>Escucha  Escribe Habla Lee Mira</vt:lpstr>
      <vt:lpstr>Escucha Escribe Habla Lee Mira Saquen Papel</vt:lpstr>
      <vt:lpstr>Escucha Escribe Habla Lee Mira Saquen Papel Levanta</vt:lpstr>
      <vt:lpstr>Escucha Escribe Habla Lee Mira Saquen Papel Levanta Siéntate</vt:lpstr>
      <vt:lpstr>Escucha Escribe Habla Lee Mira Saquen Papel Levanta Siéntate ¿Qué quiere decir…? (quiere decire…)</vt:lpstr>
      <vt:lpstr>Escucha</vt:lpstr>
      <vt:lpstr>Escribe</vt:lpstr>
      <vt:lpstr>Habla </vt:lpstr>
      <vt:lpstr>Lee</vt:lpstr>
      <vt:lpstr>Mira</vt:lpstr>
      <vt:lpstr>Saquen Papel</vt:lpstr>
      <vt:lpstr>Levanta</vt:lpstr>
      <vt:lpstr>Siéntate </vt:lpstr>
      <vt:lpstr>¿Escucha o Lee?</vt:lpstr>
      <vt:lpstr>¿Habla o Mira?</vt:lpstr>
      <vt:lpstr>¿Escribe o Escucha?</vt:lpstr>
      <vt:lpstr>¿Siéntate o Levanta?</vt:lpstr>
      <vt:lpstr>¿Qué quiere decir…?</vt:lpstr>
      <vt:lpstr> Los Pronombres formales y informales     Tú (Informal)   Vosotros  Usted (Formal)  Ustedes       </vt:lpstr>
      <vt:lpstr>FORMAL ¿Cómo está usted? ¿Cómo están ustedes?</vt:lpstr>
      <vt:lpstr>INFORMAL ¿Cómo estás tu? ¿Qué tal? ¿Qué pasa?</vt:lpstr>
      <vt:lpstr>¿Formal o informal?</vt:lpstr>
      <vt:lpstr>¿Formal o informal?</vt:lpstr>
      <vt:lpstr>¿Formal o informal?</vt:lpstr>
      <vt:lpstr>¿Formal o informal?</vt:lpstr>
      <vt:lpstr>Responda con: Estoy bien/ muy bien </vt:lpstr>
      <vt:lpstr>Estoy mal/muy mal</vt:lpstr>
      <vt:lpstr>Estoy regular </vt:lpstr>
      <vt:lpstr>★Por favorPlease  ★GraciasThank you  ★De nadaYour’re welcome  ★PerdónExcuse me(to inturupt, or when you make a mistake)  ★Con permisoExcuse me(to let someone pass by or to leave)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¡E, I, A, O U El Burro sabe más que tú!</dc:title>
  <dc:creator>Frankel Jewish Academy</dc:creator>
  <cp:lastModifiedBy>Frankel Jewish Academy</cp:lastModifiedBy>
  <cp:revision>14</cp:revision>
  <dcterms:created xsi:type="dcterms:W3CDTF">2011-09-14T17:33:51Z</dcterms:created>
  <dcterms:modified xsi:type="dcterms:W3CDTF">2011-09-14T17:47:05Z</dcterms:modified>
</cp:coreProperties>
</file>